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3" d="100"/>
          <a:sy n="103" d="100"/>
        </p:scale>
        <p:origin x="126"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3ED64340-CB4A-4AAD-9A93-696FD7DB7605}" type="datetimeFigureOut">
              <a:rPr lang="en-CA" smtClean="0"/>
              <a:t>2016-06-06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1872477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3ED64340-CB4A-4AAD-9A93-696FD7DB7605}" type="datetimeFigureOut">
              <a:rPr lang="en-CA" smtClean="0"/>
              <a:t>2016-06-06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255657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3ED64340-CB4A-4AAD-9A93-696FD7DB7605}" type="datetimeFigureOut">
              <a:rPr lang="en-CA" smtClean="0"/>
              <a:t>2016-06-06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1173186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3ED64340-CB4A-4AAD-9A93-696FD7DB7605}" type="datetimeFigureOut">
              <a:rPr lang="en-CA" smtClean="0"/>
              <a:t>2016-06-06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24082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D64340-CB4A-4AAD-9A93-696FD7DB7605}" type="datetimeFigureOut">
              <a:rPr lang="en-CA" smtClean="0"/>
              <a:t>2016-06-06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378464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3ED64340-CB4A-4AAD-9A93-696FD7DB7605}" type="datetimeFigureOut">
              <a:rPr lang="en-CA" smtClean="0"/>
              <a:t>2016-06-06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451335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3ED64340-CB4A-4AAD-9A93-696FD7DB7605}" type="datetimeFigureOut">
              <a:rPr lang="en-CA" smtClean="0"/>
              <a:t>2016-06-06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1999997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3ED64340-CB4A-4AAD-9A93-696FD7DB7605}" type="datetimeFigureOut">
              <a:rPr lang="en-CA" smtClean="0"/>
              <a:t>2016-06-06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2483458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D64340-CB4A-4AAD-9A93-696FD7DB7605}" type="datetimeFigureOut">
              <a:rPr lang="en-CA" smtClean="0"/>
              <a:t>2016-06-06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2323428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D64340-CB4A-4AAD-9A93-696FD7DB7605}" type="datetimeFigureOut">
              <a:rPr lang="en-CA" smtClean="0"/>
              <a:t>2016-06-06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3464408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D64340-CB4A-4AAD-9A93-696FD7DB7605}" type="datetimeFigureOut">
              <a:rPr lang="en-CA" smtClean="0"/>
              <a:t>2016-06-06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23728E8-9E90-4EC0-AC7F-7E8C7082702E}" type="slidenum">
              <a:rPr lang="en-CA" smtClean="0"/>
              <a:t>‹#›</a:t>
            </a:fld>
            <a:endParaRPr lang="en-CA"/>
          </a:p>
        </p:txBody>
      </p:sp>
    </p:spTree>
    <p:extLst>
      <p:ext uri="{BB962C8B-B14F-4D97-AF65-F5344CB8AC3E}">
        <p14:creationId xmlns:p14="http://schemas.microsoft.com/office/powerpoint/2010/main" val="3473815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D64340-CB4A-4AAD-9A93-696FD7DB7605}" type="datetimeFigureOut">
              <a:rPr lang="en-CA" smtClean="0"/>
              <a:t>2016-06-06</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3728E8-9E90-4EC0-AC7F-7E8C7082702E}" type="slidenum">
              <a:rPr lang="en-CA" smtClean="0"/>
              <a:t>‹#›</a:t>
            </a:fld>
            <a:endParaRPr lang="en-CA"/>
          </a:p>
        </p:txBody>
      </p:sp>
    </p:spTree>
    <p:extLst>
      <p:ext uri="{BB962C8B-B14F-4D97-AF65-F5344CB8AC3E}">
        <p14:creationId xmlns:p14="http://schemas.microsoft.com/office/powerpoint/2010/main" val="1884804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err="1"/>
              <a:t>Petitcodiac</a:t>
            </a:r>
            <a:r>
              <a:rPr lang="en-CA" dirty="0"/>
              <a:t> River Project</a:t>
            </a:r>
          </a:p>
        </p:txBody>
      </p:sp>
      <p:sp>
        <p:nvSpPr>
          <p:cNvPr id="3" name="Subtitle 2"/>
          <p:cNvSpPr>
            <a:spLocks noGrp="1"/>
          </p:cNvSpPr>
          <p:nvPr>
            <p:ph type="subTitle" idx="1"/>
          </p:nvPr>
        </p:nvSpPr>
        <p:spPr/>
        <p:txBody>
          <a:bodyPr/>
          <a:lstStyle/>
          <a:p>
            <a:r>
              <a:rPr lang="en-CA" dirty="0"/>
              <a:t>By Todd Irving-Wissink</a:t>
            </a:r>
          </a:p>
        </p:txBody>
      </p:sp>
    </p:spTree>
    <p:extLst>
      <p:ext uri="{BB962C8B-B14F-4D97-AF65-F5344CB8AC3E}">
        <p14:creationId xmlns:p14="http://schemas.microsoft.com/office/powerpoint/2010/main" val="3011259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a:t>Petitcodiac</a:t>
            </a:r>
            <a:r>
              <a:rPr lang="en-CA" dirty="0"/>
              <a:t> River Pollution</a:t>
            </a:r>
          </a:p>
        </p:txBody>
      </p:sp>
      <p:sp>
        <p:nvSpPr>
          <p:cNvPr id="3" name="Content Placeholder 2"/>
          <p:cNvSpPr>
            <a:spLocks noGrp="1"/>
          </p:cNvSpPr>
          <p:nvPr>
            <p:ph idx="1"/>
          </p:nvPr>
        </p:nvSpPr>
        <p:spPr/>
        <p:txBody>
          <a:bodyPr/>
          <a:lstStyle/>
          <a:p>
            <a:r>
              <a:rPr lang="en-CA" dirty="0"/>
              <a:t>I think people should stop polluting the river. It’s disgusting that people do that. Also, can you believe that people still put toxic chemicals into the river? Such as sewage and pesticide. They also throw food and plastic bags in the river which kills birds and marine animals.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2921" y="3643354"/>
            <a:ext cx="4402786" cy="2892481"/>
          </a:xfrm>
          <a:prstGeom prst="rect">
            <a:avLst/>
          </a:prstGeom>
        </p:spPr>
      </p:pic>
    </p:spTree>
    <p:extLst>
      <p:ext uri="{BB962C8B-B14F-4D97-AF65-F5344CB8AC3E}">
        <p14:creationId xmlns:p14="http://schemas.microsoft.com/office/powerpoint/2010/main" val="1766006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a:t>Petitcodiac</a:t>
            </a:r>
            <a:r>
              <a:rPr lang="en-CA" dirty="0"/>
              <a:t> River Solution</a:t>
            </a:r>
          </a:p>
        </p:txBody>
      </p:sp>
      <p:sp>
        <p:nvSpPr>
          <p:cNvPr id="3" name="Content Placeholder 2"/>
          <p:cNvSpPr>
            <a:spLocks noGrp="1"/>
          </p:cNvSpPr>
          <p:nvPr>
            <p:ph idx="1"/>
          </p:nvPr>
        </p:nvSpPr>
        <p:spPr/>
        <p:txBody>
          <a:bodyPr/>
          <a:lstStyle/>
          <a:p>
            <a:pPr marL="0" indent="0">
              <a:buNone/>
            </a:pPr>
            <a:r>
              <a:rPr lang="en-CA" dirty="0"/>
              <a:t>They should have stricter laws concerning the river and all natural life. They should have someone watching the river 24/7 to make sure no-one litters. The River Keeper is a good start but it is definitely not enough. If people do litter, they should be fined and put in prison for a bit of time. They should also have some kind of boat that does not use gas or diesel, or in other words should be electric.</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3176" y="4234074"/>
            <a:ext cx="4159183" cy="2398747"/>
          </a:xfrm>
          <a:prstGeom prst="rect">
            <a:avLst/>
          </a:prstGeom>
        </p:spPr>
      </p:pic>
    </p:spTree>
    <p:extLst>
      <p:ext uri="{BB962C8B-B14F-4D97-AF65-F5344CB8AC3E}">
        <p14:creationId xmlns:p14="http://schemas.microsoft.com/office/powerpoint/2010/main" val="2267644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a:t>Petitcodiac</a:t>
            </a:r>
            <a:r>
              <a:rPr lang="en-CA" dirty="0"/>
              <a:t> River Final Statement</a:t>
            </a:r>
          </a:p>
        </p:txBody>
      </p:sp>
      <p:sp>
        <p:nvSpPr>
          <p:cNvPr id="3" name="Content Placeholder 2"/>
          <p:cNvSpPr>
            <a:spLocks noGrp="1"/>
          </p:cNvSpPr>
          <p:nvPr>
            <p:ph idx="1"/>
          </p:nvPr>
        </p:nvSpPr>
        <p:spPr/>
        <p:txBody>
          <a:bodyPr/>
          <a:lstStyle/>
          <a:p>
            <a:r>
              <a:rPr lang="en-CA" dirty="0"/>
              <a:t>My opinion in the past slides were my thoughts that should improve the </a:t>
            </a:r>
            <a:r>
              <a:rPr lang="en-CA" dirty="0" err="1"/>
              <a:t>Petitcodiac</a:t>
            </a:r>
            <a:r>
              <a:rPr lang="en-CA" dirty="0"/>
              <a:t> River. Another idea would be to have a little earth day every month and take care of the river.</a:t>
            </a:r>
            <a:br>
              <a:rPr lang="en-CA" dirty="0"/>
            </a:br>
            <a:br>
              <a:rPr lang="en-CA" dirty="0"/>
            </a:br>
            <a:br>
              <a:rPr lang="en-CA" dirty="0"/>
            </a:br>
            <a:r>
              <a:rPr lang="en-CA" dirty="0"/>
              <a:t>			</a:t>
            </a:r>
          </a:p>
        </p:txBody>
      </p:sp>
    </p:spTree>
    <p:extLst>
      <p:ext uri="{BB962C8B-B14F-4D97-AF65-F5344CB8AC3E}">
        <p14:creationId xmlns:p14="http://schemas.microsoft.com/office/powerpoint/2010/main" val="565252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189</Words>
  <Application>Microsoft Office PowerPoint</Application>
  <PresentationFormat>Widescreen</PresentationFormat>
  <Paragraphs>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Petitcodiac River Project</vt:lpstr>
      <vt:lpstr>Petitcodiac River Pollution</vt:lpstr>
      <vt:lpstr>Petitcodiac River Solution</vt:lpstr>
      <vt:lpstr>Petitcodiac River Final Statement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Petitcodiac River Project</dc:title>
  <dc:creator>Catherine Wissink</dc:creator>
  <cp:lastModifiedBy>Catherine Wissink</cp:lastModifiedBy>
  <cp:revision>3</cp:revision>
  <dcterms:created xsi:type="dcterms:W3CDTF">2016-06-06T23:08:47Z</dcterms:created>
  <dcterms:modified xsi:type="dcterms:W3CDTF">2016-06-06T23:28:21Z</dcterms:modified>
</cp:coreProperties>
</file>